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566BF-4016-4B31-BF79-48E2B70F1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E1B46-0B24-4EDF-AF62-4E145E045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199B5-2942-4AE0-BB75-92D8CD28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4B524-F0F0-47B6-9409-6BD6C2C65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C9876-5EE7-4C27-81E8-243DCB66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4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B7147-3E4B-45F5-99E2-8A79BE2F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E8AEF0-594F-4DED-BF05-F15C34617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B6F1-5BE4-432C-BB9A-4F24594E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0A061-DC8E-4C41-B364-3575FB8F1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6653C-6130-411A-AA90-D7F04417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4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27C941-210A-4073-AE5A-2C8CEF943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1485A-5175-4311-93D5-AAFF6B662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14D13-0313-4281-9ECC-D5E682BD0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E70F8-A787-4A85-8A03-8083E703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4B7B0-FB6B-4B0C-B3D6-4F732A117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6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B49D-0D77-4F5B-8E14-3326FEFDF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8339-241F-4407-9CE5-BA11B72BF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2B4A9-D7BE-4006-BC7A-1CAACAFA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E49C6-4CF9-442D-9BB8-1AC66016E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7FF52-FBC0-4D3F-93E4-2CEF3A48A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8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4015A-FB20-47BA-AF42-DD70F7E33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6C3AE-3F98-425D-85A8-FEA4C2FF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D9127-3748-4CE0-ADF3-176ABF6EE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86B74-5082-4102-A85A-4E75C767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DB8E0-D83D-45F2-BCC4-ECC575466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2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B3D4D-B2F8-49BC-A77E-A60FF9CC7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02FC4-1A8E-46F3-8181-ADF8FF793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103588-932E-4FFA-88C9-48F3B86AA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1F8B9-5A9F-497B-AAAA-9183C82A8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B20F9-F100-448A-A1FF-387C1558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60E076-33AB-47EF-BB37-532278061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5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0269-1118-4CC2-9E49-D973160FA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E0076-5303-4531-B401-3C848EBE9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8BC8F-D843-4959-99AD-F3336D400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AFEB0B-E09F-4269-B23C-51EF5C282B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80A36-0208-46B1-8964-840C763AC4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B865D8-8EEE-4FC0-BF92-F47A9D5B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EC3BD3-99D7-447E-B6EE-C58D62AB2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9AB9D3-533A-4696-9612-81B40CAE2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1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527D8-A389-45B7-A311-C95EBD997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D6C0FA-A687-4103-8BDA-D49971AD3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767C49-AF2C-4D7F-B63D-5609BD8D0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BE484-80EA-4C7B-A062-83E4E574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1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747873-9872-4EAF-9A1E-D5AB62B3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CE052-ED0E-4C51-9787-0C139519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20043-ADB2-4E01-AE62-72F64F368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E5A2A-87F9-4C6C-BAEC-CECD3EA8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AB2BF-3030-43DC-9DD1-74C3CF67F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2FD7CF-06AB-4D88-B005-8C59693EC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B048C-06B9-44BD-8B2F-B42A171D8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92998-72AF-4FFC-B9C5-C50D7899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72467-FDB1-4784-B6CA-7C6D7C0AA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3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D7746-6E99-4397-A2C4-1B6C5362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017EFA-CA2B-404E-A18C-97DB367E61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C9F02-2E9B-4993-BEB4-8E4C3DC53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C0BDE-BBA3-4F91-983E-97BC35F50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1A08F7-9C8E-4C96-923D-319004AF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1BBC8-A2C0-408A-9EE9-64559A313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2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FA1AC8-2DE9-4A32-A1AA-DB9755A50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0F0DB-A977-4939-8774-C59EE9F53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94905-6AC2-41E3-9F63-2729EAC57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72B0-876C-487C-BDF4-056894BC05CA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0ECB8-10FC-424B-B690-C25A8F338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920B6-F3F8-4263-B230-A78C60922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D32CA-99A4-4AE2-B6E5-3C3EBF4CD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70CCD40-E06D-4875-848F-563BB9AD1A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8583" y="23836"/>
          <a:ext cx="11338561" cy="679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577">
                  <a:extLst>
                    <a:ext uri="{9D8B030D-6E8A-4147-A177-3AD203B41FA5}">
                      <a16:colId xmlns:a16="http://schemas.microsoft.com/office/drawing/2014/main" val="3281537780"/>
                    </a:ext>
                  </a:extLst>
                </a:gridCol>
                <a:gridCol w="2584173">
                  <a:extLst>
                    <a:ext uri="{9D8B030D-6E8A-4147-A177-3AD203B41FA5}">
                      <a16:colId xmlns:a16="http://schemas.microsoft.com/office/drawing/2014/main" val="2349178078"/>
                    </a:ext>
                  </a:extLst>
                </a:gridCol>
                <a:gridCol w="7441811">
                  <a:extLst>
                    <a:ext uri="{9D8B030D-6E8A-4147-A177-3AD203B41FA5}">
                      <a16:colId xmlns:a16="http://schemas.microsoft.com/office/drawing/2014/main" val="1087127594"/>
                    </a:ext>
                  </a:extLst>
                </a:gridCol>
              </a:tblGrid>
              <a:tr h="311393">
                <a:tc>
                  <a:txBody>
                    <a:bodyPr/>
                    <a:lstStyle/>
                    <a:p>
                      <a:r>
                        <a:rPr lang="en-US" sz="1600" dirty="0"/>
                        <a:t>Sector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07119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Ship Model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Atlantic Ship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Ship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41021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Premier Ship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Ship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647372"/>
                  </a:ext>
                </a:extLst>
              </a:tr>
              <a:tr h="370840">
                <a:tc rowSpan="9">
                  <a:txBody>
                    <a:bodyPr/>
                    <a:lstStyle/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Food Processing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Bourbon Vanilla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Vanilla beans, vanilla powder, vanilla extract, vanilla extract with seeds, vanilla paste, vanilla flavoured sea salt, vanilla flavoured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4311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Foods Worth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Banana chips, pickles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3504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Khilesh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Pickles (fruits &amp; vegetables), “gateaux piments” mix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0800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Miel’Or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Honey, Infused Honey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9028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R&amp;R Fruits Exports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Fruit Juices: Pineapple &amp; Passion Fruit 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425551"/>
                  </a:ext>
                </a:extLst>
              </a:tr>
              <a:tr h="25146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Secret Grand Mère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Herbal Infusion / Herbal tea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042659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Tropical cubes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White and dry demerara (brown) rough cut sugar cubes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928516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V Kanhye Health Foods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Moringa infusion, moringa powder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729478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Verger de </a:t>
                      </a:r>
                      <a:r>
                        <a:rPr lang="en-US" sz="1600" b="0" dirty="0" err="1"/>
                        <a:t>Labourdonnais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Fruit Paste (candy) and  Tropical Jams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422759"/>
                  </a:ext>
                </a:extLst>
              </a:tr>
              <a:tr h="312783">
                <a:tc>
                  <a:txBody>
                    <a:bodyPr/>
                    <a:lstStyle/>
                    <a:p>
                      <a:r>
                        <a:rPr lang="en-US" sz="1600" dirty="0"/>
                        <a:t>Jewelry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Mahesh Partab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Bijoux Artisanat Fantaisie (Necklace, Earring, Bracelet)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71449"/>
                  </a:ext>
                </a:extLst>
              </a:tr>
              <a:tr h="259806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Apparel &amp; Accessories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Gavik Company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Bags and soft toys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375742"/>
                  </a:ext>
                </a:extLst>
              </a:tr>
              <a:tr h="206829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GNP Wear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Denim jeans, Chino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300832"/>
                  </a:ext>
                </a:extLst>
              </a:tr>
              <a:tr h="167640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Leather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Mac’Allan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Leather Bags, Wallets &amp; purse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791607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Hemisphere 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Leather bags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0165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Footwear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Fantasy Footwear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Ladies footwear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48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Cosmetics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In’Fusion Cosmetics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Natural Cosmetics (soaps, body creams, body scrubs, miraculous oils)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19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40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Imrane Mulbocus</dc:creator>
  <cp:lastModifiedBy>Imrane Mulbocus</cp:lastModifiedBy>
  <cp:revision>1</cp:revision>
  <dcterms:created xsi:type="dcterms:W3CDTF">2020-09-07T10:45:28Z</dcterms:created>
  <dcterms:modified xsi:type="dcterms:W3CDTF">2020-09-07T10:45:45Z</dcterms:modified>
</cp:coreProperties>
</file>